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23D9-0916-0DD6-3891-C8712F5FE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BA20-7783-556E-4B71-CB496EABF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A31B-22F2-D5F3-C976-D0A6BDC9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EE135-0545-81F3-482F-444C7608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2310-A627-E6CD-A130-12DAC8FD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F486-4E36-F947-6498-7D1ACCAC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B7809-785F-B755-266D-1E7D52E54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183AA-A500-AAE6-65B3-3CB29919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3125-1D52-7A2D-1CAD-EA4F5DD9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759E-0472-6B9F-1A14-42408B0B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C65DE-5043-6B04-86E5-32969F6E6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97E55-2C3E-C5AC-FD3E-B14865B1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BC185-012E-A5B2-0049-30191C0A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9AA2C-6E91-0A66-8C66-99C67207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C6B1-A276-34C4-4F48-C9C68B7A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FDEA-596C-C8DD-9E63-87ADF4EC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390F-9EB3-5761-5643-0C005DF13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ACD72-E247-32B3-A7BC-43486C1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861F-3272-77B1-D748-A8F8E0E9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198DA-AA1B-2AD4-A3BF-D157322E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1F18-C995-8C9D-C52B-56D80B9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EC0BE-5FE1-BAC9-F404-E9E63D0B8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2D02-727D-1618-9034-A6D130E9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38136-CF72-B14F-F733-516CB1C2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5A8E0-43A1-5C4C-68AE-6F399013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B945-4525-371C-8948-0B28BB85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81ED9-7D97-055E-AFC4-EF06331A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93468-9C41-7842-63A5-DBEC3ED57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39B-A583-5BD9-822E-A2DC1B44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E1769-148B-E6F8-0980-3FA64F52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69282-8707-B65F-C4CC-7002A060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D14F-6F7D-9703-9484-9942EA3B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615C0-C41F-4CDC-5CE2-DD8A3A7C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43E14-7B33-9497-F9C6-DD48FA19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19F2B-0F0D-40DF-BEDA-2BA27F918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0EC8C-9AAF-870D-B34D-D4C4730BA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71E5F-7AC5-F5D4-0B5E-0CE9070F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A6646-BDD9-B709-12C4-5A175B2C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E0913-377A-2468-162A-8EE87A6A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C56F-1025-001A-3D0D-53B9D7F7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56FE5-6430-BCD4-EE42-7734E307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8F367-F9A5-BF5D-845C-4A938201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26273-D7A7-6DD1-8DA8-3A8FCDE7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E9FD1-7512-0644-5BD0-6C2D9ACF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AC601-D41E-6DEF-0D32-5F2C4D17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98AE6-FD87-C084-1940-97514A3C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0133-31C4-0760-2682-7EBF31E6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A9AB-78D8-F7EE-6A3C-905FB1B3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7D86C-BBDA-D77C-4779-354D23EB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8ADF0-50E6-3A16-BBB1-B0665E99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4035C-B681-CF14-EFC7-000AFA53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7D8D-944F-0522-CCED-9882533A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2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F8C2-334A-51CA-3B97-74CD3ED0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7687D-12F7-08C2-E854-5BABF480E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8E269-7A19-367F-A730-806C7E9A2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3A835-D0B6-3C78-4FA9-E766938D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958AD-A308-5CF1-A7AF-B424AFA3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C1FCB-E44D-9B35-1528-B23E8E5F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46BC5-CDA0-00B9-ED90-EA559D55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28E74-D442-92FC-C6AD-59B907A8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90DBC-3BA1-B31F-4C01-6475FC1CE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C5E1-E5C2-4054-8FFE-7766E5212A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60AD-D6DE-7C79-57D5-23573895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859D5-3F33-0255-B73F-10E100AA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0857-F0F1-470A-8BC7-B77F8A9B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with a present&#10;&#10;Description automatically generated">
            <a:extLst>
              <a:ext uri="{FF2B5EF4-FFF2-40B4-BE49-F238E27FC236}">
                <a16:creationId xmlns:a16="http://schemas.microsoft.com/office/drawing/2014/main" id="{EB821AFB-5C67-FD8A-E40E-2DBA97EB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979918"/>
            <a:ext cx="6857999" cy="88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of ants and a cake&#10;&#10;Description automatically generated">
            <a:extLst>
              <a:ext uri="{FF2B5EF4-FFF2-40B4-BE49-F238E27FC236}">
                <a16:creationId xmlns:a16="http://schemas.microsoft.com/office/drawing/2014/main" id="{81616B9A-7240-66B8-6FB5-8A706AA1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929433"/>
            <a:ext cx="6857998" cy="87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sesame street monster in a trash can&#10;&#10;Description automatically generated">
            <a:extLst>
              <a:ext uri="{FF2B5EF4-FFF2-40B4-BE49-F238E27FC236}">
                <a16:creationId xmlns:a16="http://schemas.microsoft.com/office/drawing/2014/main" id="{20A1819E-C909-F029-D7F6-4C6C5145D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6" y="-942341"/>
            <a:ext cx="6858001" cy="87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sesame street character holding a gift&#10;&#10;Description automatically generated">
            <a:extLst>
              <a:ext uri="{FF2B5EF4-FFF2-40B4-BE49-F238E27FC236}">
                <a16:creationId xmlns:a16="http://schemas.microsoft.com/office/drawing/2014/main" id="{7033C60A-5CC8-70F7-14EF-45FF4857C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7" y="-945876"/>
            <a:ext cx="6857999" cy="87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ing page of two men wearing party hats&#10;&#10;Description automatically generated">
            <a:extLst>
              <a:ext uri="{FF2B5EF4-FFF2-40B4-BE49-F238E27FC236}">
                <a16:creationId xmlns:a16="http://schemas.microsoft.com/office/drawing/2014/main" id="{F8C532E3-3EF7-2906-46DF-C538C0F3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859" y="-1001699"/>
            <a:ext cx="6856729" cy="88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9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SeaWorld Parks &amp; Entertainment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Darretta, Gabriel</dc:creator>
  <cp:lastModifiedBy>Kenny, Brittany</cp:lastModifiedBy>
  <cp:revision>2</cp:revision>
  <dcterms:created xsi:type="dcterms:W3CDTF">2024-09-05T18:36:08Z</dcterms:created>
  <dcterms:modified xsi:type="dcterms:W3CDTF">2024-09-05T18:40:58Z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3f32ff-7e99-43fe-a799-799f5b11c4f9_Enabled">
    <vt:lpwstr>true</vt:lpwstr>
  </property>
  <property fmtid="{D5CDD505-2E9C-101B-9397-08002B2CF9AE}" pid="3" name="MSIP_Label_0e3f32ff-7e99-43fe-a799-799f5b11c4f9_SetDate">
    <vt:lpwstr>2024-09-05T18:38:06Z</vt:lpwstr>
  </property>
  <property fmtid="{D5CDD505-2E9C-101B-9397-08002B2CF9AE}" pid="4" name="MSIP_Label_0e3f32ff-7e99-43fe-a799-799f5b11c4f9_Method">
    <vt:lpwstr>Standard</vt:lpwstr>
  </property>
  <property fmtid="{D5CDD505-2E9C-101B-9397-08002B2CF9AE}" pid="5" name="MSIP_Label_0e3f32ff-7e99-43fe-a799-799f5b11c4f9_Name">
    <vt:lpwstr>defa4170-0d19-0005-0004-bc88714345d2</vt:lpwstr>
  </property>
  <property fmtid="{D5CDD505-2E9C-101B-9397-08002B2CF9AE}" pid="6" name="MSIP_Label_0e3f32ff-7e99-43fe-a799-799f5b11c4f9_SiteId">
    <vt:lpwstr>9efc8ad4-f77b-4950-8965-0b28880ed003</vt:lpwstr>
  </property>
  <property fmtid="{D5CDD505-2E9C-101B-9397-08002B2CF9AE}" pid="7" name="MSIP_Label_0e3f32ff-7e99-43fe-a799-799f5b11c4f9_ActionId">
    <vt:lpwstr>fadeb83a-f37e-4f1a-994c-d15d8f31c55a</vt:lpwstr>
  </property>
  <property fmtid="{D5CDD505-2E9C-101B-9397-08002B2CF9AE}" pid="8" name="MSIP_Label_0e3f32ff-7e99-43fe-a799-799f5b11c4f9_ContentBits">
    <vt:lpwstr>0</vt:lpwstr>
  </property>
</Properties>
</file>